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6" d="100"/>
          <a:sy n="136" d="100"/>
        </p:scale>
        <p:origin x="-828" y="30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123" y="323528"/>
            <a:ext cx="59443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Августовский педагогический совет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Тема: Профессиональный стандарт педагога-основополагающий инструмент   обеспечения качества образования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30 августа  2016 г.                     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9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.00 ч.  Актовый зал</a:t>
            </a:r>
          </a:p>
          <a:p>
            <a:pPr algn="ctr"/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r"/>
            <a:r>
              <a:rPr lang="ru-RU" sz="1400" b="1" i="1" dirty="0" smtClean="0">
                <a:solidFill>
                  <a:srgbClr val="000F2E"/>
                </a:solidFill>
              </a:rPr>
              <a:t>Тот, кто, обращаясь к старому, </a:t>
            </a:r>
          </a:p>
          <a:p>
            <a:pPr algn="r"/>
            <a:r>
              <a:rPr lang="ru-RU" sz="1400" b="1" i="1" dirty="0" smtClean="0">
                <a:solidFill>
                  <a:srgbClr val="000F2E"/>
                </a:solidFill>
              </a:rPr>
              <a:t>способен открывать новое, </a:t>
            </a:r>
          </a:p>
          <a:p>
            <a:pPr algn="r"/>
            <a:r>
              <a:rPr lang="ru-RU" sz="1400" b="1" i="1" dirty="0" smtClean="0">
                <a:solidFill>
                  <a:srgbClr val="000F2E"/>
                </a:solidFill>
              </a:rPr>
              <a:t>достоин быть учителем</a:t>
            </a:r>
          </a:p>
          <a:p>
            <a:pPr algn="r"/>
            <a:r>
              <a:rPr lang="ru-RU" sz="1400" b="1" i="1" dirty="0" smtClean="0">
                <a:solidFill>
                  <a:srgbClr val="000F2E"/>
                </a:solidFill>
              </a:rPr>
              <a:t>Конфуций</a:t>
            </a:r>
          </a:p>
          <a:p>
            <a:endParaRPr lang="ru-RU" sz="2800" dirty="0">
              <a:latin typeface="Arial"/>
            </a:endParaRPr>
          </a:p>
          <a:p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3104"/>
              </p:ext>
            </p:extLst>
          </p:nvPr>
        </p:nvGraphicFramePr>
        <p:xfrm>
          <a:off x="10655" y="2443633"/>
          <a:ext cx="6442680" cy="6555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017"/>
                <a:gridCol w="2826908"/>
                <a:gridCol w="3149755"/>
              </a:tblGrid>
              <a:tr h="83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Направление</a:t>
                      </a: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marL="34203" marR="34203" marT="0" marB="0"/>
                </a:tc>
              </a:tr>
              <a:tr h="83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Торжественное открытие педагогического совета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551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Видеофильм « Лицейское лето»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Хореографический этюд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Вараксина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Е.В., педагог-психолог, лицеисты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Обучающиеся 10 ФМ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497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Приветствие коллектива.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Видеопоздравление с Юбилеем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Соколова Э.Э., директор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МБОУ «Лицей №1»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284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II.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Информационно-аналитическая 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часть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Лицей  в цифрах 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Рожкова Е.В., координатор базы данных Учреждения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329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Итоги образовательной деятельности муниципального бюджетного общеобразовательного учреждения « Лицей №1».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2015-2016 учебный год  года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Бубнова</a:t>
                      </a:r>
                      <a:r>
                        <a:rPr kumimoji="0" 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Н.В. заместитель директора по УВР МБОУ «Лицей №1»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Пугачева Светлана Николаевна,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заместитель директора по УВР МБОУ «Лицей №1»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4203" marR="34203" marT="0" marB="0"/>
                </a:tc>
              </a:tr>
              <a:tr h="329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Интерактивная карта лицейского профиля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Крячко И.Н., руководитель  сетевой </a:t>
                      </a:r>
                      <a:r>
                        <a:rPr kumimoji="0" lang="ru-RU" sz="1100" b="1" i="1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проектной группы  «Сетевое 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взаимодействие в условиях реализации </a:t>
                      </a:r>
                      <a:r>
                        <a:rPr kumimoji="0" lang="ru-RU" sz="1100" b="1" i="1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профильного обучения»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717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Психолого-педагогические   ориентиры 2015-2016 учебного года.  Презентация  Психологического Центра </a:t>
                      </a:r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лайф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коучинга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Вараксина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Е.В. , обучающиеся 10 ХБ </a:t>
                      </a:r>
                    </a:p>
                  </a:txBody>
                  <a:tcPr marL="34203" marR="34203" marT="0" marB="0"/>
                </a:tc>
              </a:tr>
              <a:tr h="388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Презентация  новых ресурсов сайта МБОУ «Лицей №1»</a:t>
                      </a:r>
                    </a:p>
                    <a:p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Косинцева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И.С., контент-менеджер сайта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248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1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III.</a:t>
                      </a:r>
                      <a:r>
                        <a:rPr kumimoji="0" lang="ru-RU" sz="1100" b="1" i="1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Практическая 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часть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 hMerge="1">
                  <a:txBody>
                    <a:bodyPr/>
                    <a:lstStyle/>
                    <a:p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388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Театрализованное представление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«ФГОС- птица»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Творческая группа «Кто на новенького?»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Пуговкина М.А., молодые специалисты</a:t>
                      </a:r>
                    </a:p>
                  </a:txBody>
                  <a:tcPr marL="34203" marR="34203" marT="0" marB="0"/>
                </a:tc>
              </a:tr>
              <a:tr h="166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в группах 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Педагогический коллектив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Казак Н.М., Давыдова Е.Н.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1110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Решение педагогического совета. Голосование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Секретарь: Рожкова Е.В.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  <a:tr h="1110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Выставка «Методических продуктов»  Предметных объединений </a:t>
                      </a:r>
                    </a:p>
                    <a:p>
                      <a:pPr algn="ctr"/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отв. Губина А.А., </a:t>
                      </a:r>
                      <a:r>
                        <a:rPr kumimoji="0" lang="ru-RU" sz="1100" b="1" i="1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Тюкавкина</a:t>
                      </a:r>
                      <a:r>
                        <a:rPr kumimoji="0" lang="ru-RU" sz="11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F2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М.Г., Рожкова Е.В.</a:t>
                      </a:r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  <a:tc hMerge="1">
                  <a:txBody>
                    <a:bodyPr/>
                    <a:lstStyle/>
                    <a:p>
                      <a:endParaRPr kumimoji="0" lang="ru-RU" sz="1100" b="1" i="1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F2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03" marR="34203" marT="0" marB="0"/>
                </a:tc>
              </a:tr>
            </a:tbl>
          </a:graphicData>
        </a:graphic>
      </p:graphicFrame>
      <p:pic>
        <p:nvPicPr>
          <p:cNvPr id="4" name="Picture 2" descr="E:\25-ЛЕТИЕ\Логотипы_25летия\25-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912" y="179512"/>
            <a:ext cx="1225537" cy="86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281</Words>
  <Application>Microsoft Office PowerPoint</Application>
  <PresentationFormat>Экран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zavuch</cp:lastModifiedBy>
  <cp:revision>68</cp:revision>
  <cp:lastPrinted>2016-08-23T07:08:46Z</cp:lastPrinted>
  <dcterms:created xsi:type="dcterms:W3CDTF">2015-11-24T12:34:51Z</dcterms:created>
  <dcterms:modified xsi:type="dcterms:W3CDTF">2016-08-23T07:16:53Z</dcterms:modified>
</cp:coreProperties>
</file>